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handoutMasterIdLst>
    <p:handoutMasterId r:id="rId5"/>
  </p:handoutMasterIdLst>
  <p:sldIdLst>
    <p:sldId id="375" r:id="rId2"/>
    <p:sldId id="430" r:id="rId3"/>
    <p:sldId id="384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D04592-444A-44CF-B105-9DFC4B7552DB}" v="74" dt="2022-07-18T13:20:41.8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876" autoAdjust="0"/>
    <p:restoredTop sz="94993" autoAdjust="0"/>
  </p:normalViewPr>
  <p:slideViewPr>
    <p:cSldViewPr snapToGrid="0" snapToObjects="1">
      <p:cViewPr varScale="1">
        <p:scale>
          <a:sx n="100" d="100"/>
          <a:sy n="100" d="100"/>
        </p:scale>
        <p:origin x="78" y="34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handoutMaster" Target="handoutMasters/handoutMaster1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אלכס גורבצ'וב" userId="8459a7c7-b354-45d8-a56f-77640536e27f" providerId="ADAL" clId="{C9D04592-444A-44CF-B105-9DFC4B7552DB}"/>
    <pc:docChg chg="custSel delSld modSld">
      <pc:chgData name="אלכס גורבצ'וב" userId="8459a7c7-b354-45d8-a56f-77640536e27f" providerId="ADAL" clId="{C9D04592-444A-44CF-B105-9DFC4B7552DB}" dt="2022-07-18T13:35:20.577" v="604" actId="20577"/>
      <pc:docMkLst>
        <pc:docMk/>
      </pc:docMkLst>
      <pc:sldChg chg="modSp mod">
        <pc:chgData name="אלכס גורבצ'וב" userId="8459a7c7-b354-45d8-a56f-77640536e27f" providerId="ADAL" clId="{C9D04592-444A-44CF-B105-9DFC4B7552DB}" dt="2022-07-18T13:07:42.348" v="36" actId="1076"/>
        <pc:sldMkLst>
          <pc:docMk/>
          <pc:sldMk cId="4067864897" sldId="384"/>
        </pc:sldMkLst>
        <pc:spChg chg="mod">
          <ac:chgData name="אלכס גורבצ'וב" userId="8459a7c7-b354-45d8-a56f-77640536e27f" providerId="ADAL" clId="{C9D04592-444A-44CF-B105-9DFC4B7552DB}" dt="2022-07-18T13:07:42.348" v="36" actId="1076"/>
          <ac:spMkLst>
            <pc:docMk/>
            <pc:sldMk cId="4067864897" sldId="384"/>
            <ac:spMk id="5" creationId="{99516ACA-375D-1140-8EDA-CE04AAC75809}"/>
          </ac:spMkLst>
        </pc:spChg>
      </pc:sldChg>
      <pc:sldChg chg="addSp delSp modSp mod setBg">
        <pc:chgData name="אלכס גורבצ'וב" userId="8459a7c7-b354-45d8-a56f-77640536e27f" providerId="ADAL" clId="{C9D04592-444A-44CF-B105-9DFC4B7552DB}" dt="2022-07-18T13:35:20.577" v="604" actId="20577"/>
        <pc:sldMkLst>
          <pc:docMk/>
          <pc:sldMk cId="1816832597" sldId="430"/>
        </pc:sldMkLst>
        <pc:spChg chg="mod">
          <ac:chgData name="אלכס גורבצ'וב" userId="8459a7c7-b354-45d8-a56f-77640536e27f" providerId="ADAL" clId="{C9D04592-444A-44CF-B105-9DFC4B7552DB}" dt="2022-07-18T13:08:15.916" v="61" actId="20577"/>
          <ac:spMkLst>
            <pc:docMk/>
            <pc:sldMk cId="1816832597" sldId="430"/>
            <ac:spMk id="3" creationId="{12B178B4-CDED-454C-BED2-2E2B10ADA703}"/>
          </ac:spMkLst>
        </pc:spChg>
        <pc:spChg chg="add mod">
          <ac:chgData name="אלכס גורבצ'וב" userId="8459a7c7-b354-45d8-a56f-77640536e27f" providerId="ADAL" clId="{C9D04592-444A-44CF-B105-9DFC4B7552DB}" dt="2022-07-18T13:35:20.577" v="604" actId="20577"/>
          <ac:spMkLst>
            <pc:docMk/>
            <pc:sldMk cId="1816832597" sldId="430"/>
            <ac:spMk id="8" creationId="{9FCE859E-D793-F6BA-A4C0-211C7DF23431}"/>
          </ac:spMkLst>
        </pc:spChg>
        <pc:spChg chg="del">
          <ac:chgData name="אלכס גורבצ'וב" userId="8459a7c7-b354-45d8-a56f-77640536e27f" providerId="ADAL" clId="{C9D04592-444A-44CF-B105-9DFC4B7552DB}" dt="2022-07-18T13:07:15.730" v="22" actId="478"/>
          <ac:spMkLst>
            <pc:docMk/>
            <pc:sldMk cId="1816832597" sldId="430"/>
            <ac:spMk id="9" creationId="{0AD16726-3C21-C04F-83A6-F10CC5F0A22E}"/>
          </ac:spMkLst>
        </pc:spChg>
        <pc:picChg chg="del">
          <ac:chgData name="אלכס גורבצ'וב" userId="8459a7c7-b354-45d8-a56f-77640536e27f" providerId="ADAL" clId="{C9D04592-444A-44CF-B105-9DFC4B7552DB}" dt="2022-07-18T13:07:17.824" v="24" actId="478"/>
          <ac:picMkLst>
            <pc:docMk/>
            <pc:sldMk cId="1816832597" sldId="430"/>
            <ac:picMk id="7" creationId="{17B39162-E776-72C7-0569-283BE7AEADC6}"/>
          </ac:picMkLst>
        </pc:picChg>
        <pc:picChg chg="del">
          <ac:chgData name="אלכס גורבצ'וב" userId="8459a7c7-b354-45d8-a56f-77640536e27f" providerId="ADAL" clId="{C9D04592-444A-44CF-B105-9DFC4B7552DB}" dt="2022-07-18T13:07:18.760" v="25" actId="478"/>
          <ac:picMkLst>
            <pc:docMk/>
            <pc:sldMk cId="1816832597" sldId="430"/>
            <ac:picMk id="2050" creationId="{D3CED5DD-5929-885D-B077-4275F69B6F28}"/>
          </ac:picMkLst>
        </pc:picChg>
      </pc:sldChg>
      <pc:sldChg chg="del">
        <pc:chgData name="אלכס גורבצ'וב" userId="8459a7c7-b354-45d8-a56f-77640536e27f" providerId="ADAL" clId="{C9D04592-444A-44CF-B105-9DFC4B7552DB}" dt="2022-07-18T13:07:22.136" v="26" actId="47"/>
        <pc:sldMkLst>
          <pc:docMk/>
          <pc:sldMk cId="2487066538" sldId="431"/>
        </pc:sldMkLst>
      </pc:sldChg>
      <pc:sldChg chg="del">
        <pc:chgData name="אלכס גורבצ'וב" userId="8459a7c7-b354-45d8-a56f-77640536e27f" providerId="ADAL" clId="{C9D04592-444A-44CF-B105-9DFC4B7552DB}" dt="2022-07-18T13:07:22.136" v="26" actId="47"/>
        <pc:sldMkLst>
          <pc:docMk/>
          <pc:sldMk cId="2562780244" sldId="432"/>
        </pc:sldMkLst>
      </pc:sldChg>
      <pc:sldChg chg="del">
        <pc:chgData name="אלכס גורבצ'וב" userId="8459a7c7-b354-45d8-a56f-77640536e27f" providerId="ADAL" clId="{C9D04592-444A-44CF-B105-9DFC4B7552DB}" dt="2022-07-18T13:07:22.136" v="26" actId="47"/>
        <pc:sldMkLst>
          <pc:docMk/>
          <pc:sldMk cId="421286489" sldId="461"/>
        </pc:sldMkLst>
      </pc:sldChg>
      <pc:sldChg chg="del">
        <pc:chgData name="אלכס גורבצ'וב" userId="8459a7c7-b354-45d8-a56f-77640536e27f" providerId="ADAL" clId="{C9D04592-444A-44CF-B105-9DFC4B7552DB}" dt="2022-07-18T13:07:22.136" v="26" actId="47"/>
        <pc:sldMkLst>
          <pc:docMk/>
          <pc:sldMk cId="3269718750" sldId="462"/>
        </pc:sldMkLst>
      </pc:sldChg>
      <pc:sldChg chg="del">
        <pc:chgData name="אלכס גורבצ'וב" userId="8459a7c7-b354-45d8-a56f-77640536e27f" providerId="ADAL" clId="{C9D04592-444A-44CF-B105-9DFC4B7552DB}" dt="2022-07-18T13:07:22.136" v="26" actId="47"/>
        <pc:sldMkLst>
          <pc:docMk/>
          <pc:sldMk cId="841833794" sldId="463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g>
</file>

<file path=ppt/media/image3.pn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7/18/2022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alexpitronot/july22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Hand placing stars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319" r="20318" b="-1"/>
          <a:stretch/>
        </p:blipFill>
        <p:spPr>
          <a:xfrm>
            <a:off x="6093055" y="10"/>
            <a:ext cx="6098946" cy="685799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99537" y="4511526"/>
            <a:ext cx="4179375" cy="356462"/>
          </a:xfrm>
        </p:spPr>
        <p:txBody>
          <a:bodyPr>
            <a:normAutofit fontScale="92500" lnSpcReduction="20000"/>
          </a:bodyPr>
          <a:lstStyle/>
          <a:p>
            <a:pPr algn="ctr" rtl="1"/>
            <a:r>
              <a:rPr lang="he-IL" sz="2400" dirty="0">
                <a:latin typeface="Arial" panose="020B0604020202020204" pitchFamily="34" charset="0"/>
                <a:cs typeface="Arial" panose="020B0604020202020204" pitchFamily="34" charset="0"/>
              </a:rPr>
              <a:t>אלכס גורבצ'וב</a:t>
            </a:r>
            <a:endParaRPr lang="id-ID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537" y="3425854"/>
            <a:ext cx="4179376" cy="902865"/>
          </a:xfrm>
        </p:spPr>
        <p:txBody>
          <a:bodyPr anchor="b">
            <a:noAutofit/>
          </a:bodyPr>
          <a:lstStyle/>
          <a:p>
            <a:pPr algn="ctr" rtl="1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b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  <a:t>בודק תוכנה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תמונה 15">
            <a:extLst>
              <a:ext uri="{FF2B5EF4-FFF2-40B4-BE49-F238E27FC236}">
                <a16:creationId xmlns:a16="http://schemas.microsoft.com/office/drawing/2014/main" id="{85DD4F0C-1060-F2A1-6EFA-429626B64D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D5B8B34F-DFCB-5208-45CD-CD44786ED7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שיעורי בית</a:t>
            </a:r>
            <a:endParaRPr lang="en-US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9FCE859E-D793-F6BA-A4C0-211C7DF234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 fontScale="85000" lnSpcReduction="20000"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שיעורי בית בנושא </a:t>
            </a:r>
            <a:r>
              <a:rPr lang="en-US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</a:t>
            </a:r>
            <a:endParaRPr lang="he-IL" sz="18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תפתחו תחת חשבון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שלכם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repository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חדש בשם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H1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תסנכרנו עם המחשב שלכם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בדקו שסנכרון תקין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בקובץ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README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תציינו שם שלכם + עיר מגורים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פתחו ענף בשם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Test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בענף חדש תשנו את הקובץ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README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: תוסיפו מייל שלכם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תכנסו ל-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repository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: 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https://github.com/alexpitronot/july22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דרך אתר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תוסיפו קובץ חדש מסוג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md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ועם שם שלכם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שמרו בקובץ שהעליתם את הקישור ל-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H1</a:t>
            </a:r>
            <a:r>
              <a:rPr lang="he-IL">
                <a:latin typeface="Arial" panose="020B0604020202020204" pitchFamily="34" charset="0"/>
                <a:cs typeface="Arial" panose="020B0604020202020204" pitchFamily="34" charset="0"/>
              </a:rPr>
              <a:t> שלכם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* בונוס - עיצוב קובץ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md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, כולל כותרת וקישור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6832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3608" y="2766218"/>
            <a:ext cx="5124782" cy="1325563"/>
          </a:xfrm>
        </p:spPr>
        <p:txBody>
          <a:bodyPr>
            <a:noAutofit/>
          </a:bodyPr>
          <a:lstStyle/>
          <a:p>
            <a:pPr algn="r" rtl="1"/>
            <a:r>
              <a:rPr lang="he-IL" sz="12500" dirty="0">
                <a:solidFill>
                  <a:schemeClr val="bg1"/>
                </a:solidFill>
              </a:rPr>
              <a:t>בהצלחה!</a:t>
            </a:r>
            <a:endParaRPr lang="en-US" sz="1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2406</TotalTime>
  <Words>94</Words>
  <Application>Microsoft Office PowerPoint</Application>
  <PresentationFormat>Widescreen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Calibri Light</vt:lpstr>
      <vt:lpstr>Sagona ExtraLight</vt:lpstr>
      <vt:lpstr>Speak Pro</vt:lpstr>
      <vt:lpstr>Wingdings</vt:lpstr>
      <vt:lpstr>Office Theme</vt:lpstr>
      <vt:lpstr>QA בודק תוכנה</vt:lpstr>
      <vt:lpstr>שיעורי בית</vt:lpstr>
      <vt:lpstr>בהצלחה!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בניית אתרים</dc:title>
  <dc:creator>אלכס גורבצ'וב</dc:creator>
  <cp:lastModifiedBy>אלכס גורבצ'וב</cp:lastModifiedBy>
  <cp:revision>16</cp:revision>
  <dcterms:created xsi:type="dcterms:W3CDTF">2022-03-07T11:44:47Z</dcterms:created>
  <dcterms:modified xsi:type="dcterms:W3CDTF">2022-07-18T13:35:22Z</dcterms:modified>
</cp:coreProperties>
</file>

<file path=docProps/thumbnail.jpeg>
</file>